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8"/>
  </p:notesMasterIdLst>
  <p:handoutMasterIdLst>
    <p:handoutMasterId r:id="rId39"/>
  </p:handoutMasterIdLst>
  <p:sldIdLst>
    <p:sldId id="293" r:id="rId2"/>
    <p:sldId id="345" r:id="rId3"/>
    <p:sldId id="316" r:id="rId4"/>
    <p:sldId id="344" r:id="rId5"/>
    <p:sldId id="346" r:id="rId6"/>
    <p:sldId id="347" r:id="rId7"/>
    <p:sldId id="348" r:id="rId8"/>
    <p:sldId id="298" r:id="rId9"/>
    <p:sldId id="349" r:id="rId10"/>
    <p:sldId id="350" r:id="rId11"/>
    <p:sldId id="351" r:id="rId12"/>
    <p:sldId id="352" r:id="rId13"/>
    <p:sldId id="354" r:id="rId14"/>
    <p:sldId id="356" r:id="rId15"/>
    <p:sldId id="294" r:id="rId16"/>
    <p:sldId id="355" r:id="rId17"/>
    <p:sldId id="362" r:id="rId18"/>
    <p:sldId id="357" r:id="rId19"/>
    <p:sldId id="363" r:id="rId20"/>
    <p:sldId id="364" r:id="rId21"/>
    <p:sldId id="358" r:id="rId22"/>
    <p:sldId id="359" r:id="rId23"/>
    <p:sldId id="360" r:id="rId24"/>
    <p:sldId id="361" r:id="rId25"/>
    <p:sldId id="366" r:id="rId26"/>
    <p:sldId id="365" r:id="rId27"/>
    <p:sldId id="307" r:id="rId28"/>
    <p:sldId id="367" r:id="rId29"/>
    <p:sldId id="368" r:id="rId30"/>
    <p:sldId id="369" r:id="rId31"/>
    <p:sldId id="370" r:id="rId32"/>
    <p:sldId id="371" r:id="rId33"/>
    <p:sldId id="372" r:id="rId34"/>
    <p:sldId id="312" r:id="rId35"/>
    <p:sldId id="313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596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625" autoAdjust="0"/>
  </p:normalViewPr>
  <p:slideViewPr>
    <p:cSldViewPr>
      <p:cViewPr>
        <p:scale>
          <a:sx n="75" d="100"/>
          <a:sy n="75" d="100"/>
        </p:scale>
        <p:origin x="974" y="29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3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72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89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80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88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62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43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0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87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92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5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830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00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873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99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45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39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4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595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627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9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29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5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93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55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94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216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9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90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49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38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1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microsoft.com/office/2007/relationships/hdphoto" Target="../media/hdphoto2.wdp"/><Relationship Id="rId2" Type="http://schemas.microsoft.com/office/2007/relationships/media" Target="../media/media1.mp4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C51D8-03ED-4481-822F-ADED2188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89A0EB0-B85E-4D8B-B8FF-F8FD34FC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12192000" cy="77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16DAE-254D-4317-A805-485898D87A01}"/>
              </a:ext>
            </a:extLst>
          </p:cNvPr>
          <p:cNvSpPr/>
          <p:nvPr/>
        </p:nvSpPr>
        <p:spPr>
          <a:xfrm>
            <a:off x="1523999" y="457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TRIVIA</a:t>
            </a:r>
            <a:r>
              <a:rPr lang="en-AU" sz="96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AU" sz="9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9A66D-43D2-4569-B20F-F671F7325D5B}"/>
              </a:ext>
            </a:extLst>
          </p:cNvPr>
          <p:cNvSpPr txBox="1"/>
          <p:nvPr/>
        </p:nvSpPr>
        <p:spPr>
          <a:xfrm>
            <a:off x="3205516" y="2154179"/>
            <a:ext cx="57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nard MT Condensed" pitchFamily="18" charset="0"/>
              </a:rPr>
              <a:t>Get your answer sheet from the host to join 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4A86B-BC9E-423A-BF99-539CF531B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103281"/>
            <a:ext cx="2599928" cy="6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07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Normandy is a part of which country?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 What is inflammation of the gums called?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76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 In what year did the following stories hit the news - Osama Bin Laden is killed, Prince William married Kate Middleton, Steve Jobs passed away?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49080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What song by what band starts with the line "When I find myself in times of trouble, Mother Mary comes to me".?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9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7) Excluding dwarf planets, our solar system has a total of 8 planets. If you placed them in alphabetical order, what would be the last two planets?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What chocolate-covered wafer bar was originally launched in 1935 as “Rowntree's Chocolate Crisp”?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88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 By definition, baby back ribs come from what animal? 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Who received an Oscar nomination for her performance as Mexican painter Frida Kahlo in the 2002 biopic Frida?   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07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Which retired U.S hall of fame tennis player who is known for his confrontational on-court behavior that often landed him in trouble with tennis authorities?</a:t>
            </a:r>
            <a:endParaRPr lang="en-AU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 By what nickname was the late Koby Bryant often called?</a:t>
            </a:r>
            <a:endParaRPr lang="en-AU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94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7611"/>
            <a:ext cx="12457384" cy="857260"/>
          </a:xfrm>
          <a:prstGeom prst="roundRect">
            <a:avLst/>
          </a:prstGeom>
          <a:solidFill>
            <a:schemeClr val="accent5">
              <a:lumMod val="50000"/>
              <a:alpha val="65882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Celebrity Caricatures</a:t>
            </a:r>
            <a:endParaRPr lang="en-AU" sz="3200" b="1" spc="3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B150B-5582-44DE-B3B8-485813C7EBB6}"/>
              </a:ext>
            </a:extLst>
          </p:cNvPr>
          <p:cNvSpPr txBox="1"/>
          <p:nvPr/>
        </p:nvSpPr>
        <p:spPr>
          <a:xfrm>
            <a:off x="679830" y="350332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C2AAB-481C-4C87-B420-8B1961CDDC55}"/>
              </a:ext>
            </a:extLst>
          </p:cNvPr>
          <p:cNvSpPr txBox="1"/>
          <p:nvPr/>
        </p:nvSpPr>
        <p:spPr>
          <a:xfrm>
            <a:off x="2965998" y="3507929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A29B8-7817-4C44-9A94-2D8448D3EC8C}"/>
              </a:ext>
            </a:extLst>
          </p:cNvPr>
          <p:cNvSpPr txBox="1"/>
          <p:nvPr/>
        </p:nvSpPr>
        <p:spPr>
          <a:xfrm>
            <a:off x="7538334" y="350939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A12BA-28B1-4A26-B4B4-7406913D78A6}"/>
              </a:ext>
            </a:extLst>
          </p:cNvPr>
          <p:cNvSpPr txBox="1"/>
          <p:nvPr/>
        </p:nvSpPr>
        <p:spPr>
          <a:xfrm>
            <a:off x="9824503" y="3498481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6270AF-BBE2-4EA5-ACD3-3373BF00824A}"/>
              </a:ext>
            </a:extLst>
          </p:cNvPr>
          <p:cNvSpPr txBox="1"/>
          <p:nvPr/>
        </p:nvSpPr>
        <p:spPr>
          <a:xfrm>
            <a:off x="679830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F9016-039A-4E40-B088-4482FEA15A2E}"/>
              </a:ext>
            </a:extLst>
          </p:cNvPr>
          <p:cNvSpPr txBox="1"/>
          <p:nvPr/>
        </p:nvSpPr>
        <p:spPr>
          <a:xfrm>
            <a:off x="2951642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4196E-EF74-4991-A513-31DF5C88D39C}"/>
              </a:ext>
            </a:extLst>
          </p:cNvPr>
          <p:cNvSpPr txBox="1"/>
          <p:nvPr/>
        </p:nvSpPr>
        <p:spPr>
          <a:xfrm>
            <a:off x="5223454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891B7F-5DE9-4FF8-BCD4-20C5B3E413DF}"/>
              </a:ext>
            </a:extLst>
          </p:cNvPr>
          <p:cNvSpPr txBox="1"/>
          <p:nvPr/>
        </p:nvSpPr>
        <p:spPr>
          <a:xfrm>
            <a:off x="7495266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12FF3-D5A8-4686-9032-6569C0AA0081}"/>
              </a:ext>
            </a:extLst>
          </p:cNvPr>
          <p:cNvSpPr txBox="1"/>
          <p:nvPr/>
        </p:nvSpPr>
        <p:spPr>
          <a:xfrm>
            <a:off x="9767077" y="6340964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2" name="AutoShape 2" descr="Image result for Jimi Hendrix">
            <a:extLst>
              <a:ext uri="{FF2B5EF4-FFF2-40B4-BE49-F238E27FC236}">
                <a16:creationId xmlns:a16="http://schemas.microsoft.com/office/drawing/2014/main" id="{25D4CD7D-4F8A-4A7F-8567-B0F78D120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3E022-F573-4D7F-B4E8-DB5CDE8633B8}"/>
              </a:ext>
            </a:extLst>
          </p:cNvPr>
          <p:cNvSpPr txBox="1"/>
          <p:nvPr/>
        </p:nvSpPr>
        <p:spPr>
          <a:xfrm>
            <a:off x="5252166" y="3513733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pic>
        <p:nvPicPr>
          <p:cNvPr id="1048" name="Picture 24" descr="Image result for celebrity caricatures&quot;">
            <a:extLst>
              <a:ext uri="{FF2B5EF4-FFF2-40B4-BE49-F238E27FC236}">
                <a16:creationId xmlns:a16="http://schemas.microsoft.com/office/drawing/2014/main" id="{57A2E7DA-BA87-4561-AEE5-F8A908748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/>
        </p:blipFill>
        <p:spPr bwMode="auto">
          <a:xfrm>
            <a:off x="528118" y="1131507"/>
            <a:ext cx="1915878" cy="2223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7A13030-E11D-4A45-9762-ADA3E0786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 b="5846"/>
          <a:stretch/>
        </p:blipFill>
        <p:spPr bwMode="auto">
          <a:xfrm>
            <a:off x="2797975" y="1137907"/>
            <a:ext cx="1930347" cy="2220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Nick Cave Celebrity Caricatures Funny">
            <a:extLst>
              <a:ext uri="{FF2B5EF4-FFF2-40B4-BE49-F238E27FC236}">
                <a16:creationId xmlns:a16="http://schemas.microsoft.com/office/drawing/2014/main" id="{CFC1A35F-BACE-4414-9FDC-33208BCBC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4084"/>
          <a:stretch/>
        </p:blipFill>
        <p:spPr bwMode="auto">
          <a:xfrm>
            <a:off x="5082301" y="1137907"/>
            <a:ext cx="1930347" cy="222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brad pitt caricature&quot;">
            <a:extLst>
              <a:ext uri="{FF2B5EF4-FFF2-40B4-BE49-F238E27FC236}">
                <a16:creationId xmlns:a16="http://schemas.microsoft.com/office/drawing/2014/main" id="{A96503D7-B63F-472B-A1F2-A67A0FA56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21241" b="22708"/>
          <a:stretch/>
        </p:blipFill>
        <p:spPr bwMode="auto">
          <a:xfrm>
            <a:off x="7366627" y="1131507"/>
            <a:ext cx="1915878" cy="2227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amuel jackson Celebrity Caricatures Funny">
            <a:extLst>
              <a:ext uri="{FF2B5EF4-FFF2-40B4-BE49-F238E27FC236}">
                <a16:creationId xmlns:a16="http://schemas.microsoft.com/office/drawing/2014/main" id="{FADBAABF-2B5B-4B51-BCFC-BF52A6853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624"/>
          <a:stretch/>
        </p:blipFill>
        <p:spPr bwMode="auto">
          <a:xfrm>
            <a:off x="528118" y="4045700"/>
            <a:ext cx="1915878" cy="223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hakira Celebrity Caricatures Funny">
            <a:extLst>
              <a:ext uri="{FF2B5EF4-FFF2-40B4-BE49-F238E27FC236}">
                <a16:creationId xmlns:a16="http://schemas.microsoft.com/office/drawing/2014/main" id="{2ACE8161-6EF6-475F-B734-D3CC3B029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 bwMode="auto">
          <a:xfrm>
            <a:off x="9636485" y="1134764"/>
            <a:ext cx="1915878" cy="223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noop dogg Celebrity Caricatures Funny">
            <a:extLst>
              <a:ext uri="{FF2B5EF4-FFF2-40B4-BE49-F238E27FC236}">
                <a16:creationId xmlns:a16="http://schemas.microsoft.com/office/drawing/2014/main" id="{8C541090-03A0-46E1-8137-208B342CB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13773" b="7160"/>
          <a:stretch/>
        </p:blipFill>
        <p:spPr bwMode="auto">
          <a:xfrm>
            <a:off x="7350348" y="4017240"/>
            <a:ext cx="1930347" cy="226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Scarlett Johansson caricature&quot;">
            <a:extLst>
              <a:ext uri="{FF2B5EF4-FFF2-40B4-BE49-F238E27FC236}">
                <a16:creationId xmlns:a16="http://schemas.microsoft.com/office/drawing/2014/main" id="{5888A5D7-F9B7-4140-8E52-39C4D2FEA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4"/>
          <a:stretch/>
        </p:blipFill>
        <p:spPr bwMode="auto">
          <a:xfrm>
            <a:off x="2792549" y="4039340"/>
            <a:ext cx="1930347" cy="2243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1DAF40B5-A0C6-4189-959A-B34ED86A4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9"/>
          <a:stretch/>
        </p:blipFill>
        <p:spPr bwMode="auto">
          <a:xfrm>
            <a:off x="5071449" y="4027544"/>
            <a:ext cx="1930346" cy="224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Gwyneth Paltrow caricature&quot;">
            <a:extLst>
              <a:ext uri="{FF2B5EF4-FFF2-40B4-BE49-F238E27FC236}">
                <a16:creationId xmlns:a16="http://schemas.microsoft.com/office/drawing/2014/main" id="{996FC142-1851-4411-BFFD-8A6E1DBCD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/>
        </p:blipFill>
        <p:spPr bwMode="auto">
          <a:xfrm>
            <a:off x="9629250" y="4017240"/>
            <a:ext cx="1930347" cy="2275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582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China has only one time zone.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Augustus was the first emperor of the Roman Empire.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The bone on your heal is the hardest part of a human body.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 A coffee taster from London has had his tongue insured for £10 million.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68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 In World War II, Germany tried to collapse the British economy by dropping millions of counterfeit bills over London. 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Deoxygenated blood is blue.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0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The first male to survive a trip down Niagara falls in a barrel later died from injuries caused by slipping on an orange peel.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Only 4 percent of Americans surveyed consider themselves less intelligent than average.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2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 In Billy Joel's song "Piano Man", who or what is the old man making love to?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What word starting with V can mean 'word for word'?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 Lobsters have their teeth in their stomach.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Statistically speaking, you are more likely to die from a dog attack then a shark attack.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4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4869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What modern country was called Hispania Lusitania by the Romans -  Spain, Portugal, Italy or Israel?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 What name is given to the passenger seat on a motorcycle?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25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 Adventurer Marco Polo famously lived in which European city?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Edward Smith was the captain of which ship?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34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What is the largest river in the world by volume?</a:t>
            </a:r>
            <a:endParaRPr lang="en-US" sz="6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What three words are missing from the Cool Runnings line "Feel the Rhythm! Feel the Rhyme! ___ __ __, it's bobsled time! Cool Runnings!"?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4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What monetary unit is shared by Mexico, Argentina, Chile, &amp; Colombia?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Which continent has the larger population; Europe, Africa or North America?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747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204640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 In the TV show "The Simpsons", what is the name of Homer's half brother?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What generation was born between the years 1977 &amp; 1995?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2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A substance is said to be alkaline if it has a ph. value above what number?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Chinese New Year is upon us. What animal is this year's symbol of Chinese New Year? 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55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49696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14422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Name the Songs &amp; Artists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C996C3-C5DA-4E9D-93B5-87A155BDC853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1" name="Picture 10" descr="TriviaHead.png">
            <a:extLst>
              <a:ext uri="{FF2B5EF4-FFF2-40B4-BE49-F238E27FC236}">
                <a16:creationId xmlns:a16="http://schemas.microsoft.com/office/drawing/2014/main" id="{25123615-3F55-4DBC-8DB8-3130FEA8C4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8678" y="6215083"/>
            <a:ext cx="2571768" cy="593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2D6DF-FFD0-4720-B4F7-1779084530FF}"/>
              </a:ext>
            </a:extLst>
          </p:cNvPr>
          <p:cNvSpPr/>
          <p:nvPr/>
        </p:nvSpPr>
        <p:spPr>
          <a:xfrm>
            <a:off x="4545631" y="802285"/>
            <a:ext cx="29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AU" dirty="0">
                <a:latin typeface="Berlin Sans FB Demi" pitchFamily="34" charset="0"/>
              </a:rPr>
              <a:t>(Click picture to play) </a:t>
            </a:r>
          </a:p>
        </p:txBody>
      </p:sp>
      <p:pic>
        <p:nvPicPr>
          <p:cNvPr id="8" name="Music Round - Go is the word!">
            <a:hlinkClick r:id="" action="ppaction://media"/>
            <a:extLst>
              <a:ext uri="{FF2B5EF4-FFF2-40B4-BE49-F238E27FC236}">
                <a16:creationId xmlns:a16="http://schemas.microsoft.com/office/drawing/2014/main" id="{3FA37613-0923-43BE-AEF6-36B75DCBEA8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46740" y="1533083"/>
            <a:ext cx="7970527" cy="389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9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 Where in the human body is the amygdala?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What inner tube connects your middle ear to the upper throat and the back of the nasal cavity?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60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65265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 Machu Picchu is found in which South American country?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What does the H stand for in VHF?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06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3) What 2001 thriller starred Halle Berry, John Travolta, and Hugh Jackman?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4) What is the culinary term for the foot of a pig?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What is the name of the man behind the character Borat?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 Which word of French origin means 'a broad, well-paved thoroughfare'?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6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 What is the name of the root spice often used to flavor sushi?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What are the names of the two bones that connect to your knee's? (one point each)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1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 In which country will you find The Pyramid of the Sun and the Mayan remains?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What is the European Union's equivalent to the North American's "911" emergency number?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71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Which two solo artists performed together at this years Super Bowl LIV?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66278" y="4077072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Which female artist won the most 2020 Grammy Awards ?</a:t>
            </a:r>
            <a:endParaRPr lang="en-AU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18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1CD53912-3D50-4A94-BB33-3F408EB4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Jackpot Question!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598AA-270E-4C6D-B532-5BA1E5D8651B}"/>
              </a:ext>
            </a:extLst>
          </p:cNvPr>
          <p:cNvSpPr/>
          <p:nvPr/>
        </p:nvSpPr>
        <p:spPr>
          <a:xfrm>
            <a:off x="751516" y="2564904"/>
            <a:ext cx="5201773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 What vegetable is the national emblem of Wales?</a:t>
            </a:r>
            <a:endParaRPr lang="en-AU" sz="4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Image result for wales dragon&quot;">
            <a:extLst>
              <a:ext uri="{FF2B5EF4-FFF2-40B4-BE49-F238E27FC236}">
                <a16:creationId xmlns:a16="http://schemas.microsoft.com/office/drawing/2014/main" id="{5C9B60C4-155B-466C-9982-5FEC316E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05" y="1621964"/>
            <a:ext cx="487838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35590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991545" y="3025537"/>
            <a:ext cx="10200456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2) How many islands does Fiji have?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14422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TIE BREAKERs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-10686" y="1142583"/>
            <a:ext cx="10499174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 In what year did Charles Darwin release the book the Origin of Species?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62204CB-7605-4425-AFF3-F40B4FC9003E}"/>
              </a:ext>
            </a:extLst>
          </p:cNvPr>
          <p:cNvSpPr/>
          <p:nvPr/>
        </p:nvSpPr>
        <p:spPr>
          <a:xfrm>
            <a:off x="-10686" y="5022172"/>
            <a:ext cx="10678686" cy="163834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 How many total episodes aired of the Fox sitcom Married… With Children?</a:t>
            </a:r>
            <a:endParaRPr lang="en-A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07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1CD2271A-5CF9-43F5-86A5-CFD38772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439CD4-936A-4FC8-A612-26742A7A02FC}"/>
              </a:ext>
            </a:extLst>
          </p:cNvPr>
          <p:cNvSpPr/>
          <p:nvPr/>
        </p:nvSpPr>
        <p:spPr>
          <a:xfrm>
            <a:off x="2711624" y="4221088"/>
            <a:ext cx="72008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464" y="3614758"/>
            <a:ext cx="2971800" cy="2743201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F16130-8C81-444A-B979-8B842B46AA60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524000" y="28572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48" y="1830785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 Blue Moon &amp; Hopelessly Devoted to You are songs from which film musical?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Rock Lobster &amp; Love Shack are both hits by which band?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32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Which film director did Madonna marry in 2000?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What term is given to the result of 'length times width times height' of a rectangular prism? 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6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 Nicolas Cage starred opposite which former James Bond actor in the 1996 film The Rock?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1338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The logo of Mack Trucks is what animal?</a:t>
            </a:r>
            <a:endParaRPr lang="en-A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07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11) What is the name of the brewery Peter Griffin works at in the TV show Family Guy?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 How many provinces and territories are there in Canada?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5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342405"/>
            <a:ext cx="12192000" cy="651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rst ever superman&quot;">
            <a:extLst>
              <a:ext uri="{FF2B5EF4-FFF2-40B4-BE49-F238E27FC236}">
                <a16:creationId xmlns:a16="http://schemas.microsoft.com/office/drawing/2014/main" id="{5BE4CCC6-ABF9-4E05-94B2-7191E8E5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8" y="842838"/>
            <a:ext cx="12219424" cy="60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QUESTION.</a:t>
            </a:r>
            <a:endParaRPr lang="en-AU" sz="4000" b="1" spc="300" dirty="0">
              <a:latin typeface="Cooper Black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13D7E-5AEA-44E3-83A8-247991CC4550}"/>
              </a:ext>
            </a:extLst>
          </p:cNvPr>
          <p:cNvSpPr/>
          <p:nvPr/>
        </p:nvSpPr>
        <p:spPr>
          <a:xfrm>
            <a:off x="-78474" y="4725144"/>
            <a:ext cx="12374560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 In what year did Superman first appear in a comic book?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53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The three holy cities of Islam, to which pilgrimage should be made are Medina, Jerusalem, and where?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In geometry, what is a polygon with seven sides and seven angles called?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87487</TotalTime>
  <Words>1233</Words>
  <Application>Microsoft Office PowerPoint</Application>
  <PresentationFormat>Widescreen</PresentationFormat>
  <Paragraphs>147</Paragraphs>
  <Slides>36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AlternateGothic2 BT</vt:lpstr>
      <vt:lpstr>Arial</vt:lpstr>
      <vt:lpstr>Berlin Sans FB Demi</vt:lpstr>
      <vt:lpstr>Bernard MT Condensed</vt:lpstr>
      <vt:lpstr>Britannic Bold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1111</cp:revision>
  <dcterms:created xsi:type="dcterms:W3CDTF">2015-05-02T04:40:28Z</dcterms:created>
  <dcterms:modified xsi:type="dcterms:W3CDTF">2020-02-03T02:40:16Z</dcterms:modified>
</cp:coreProperties>
</file>