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33"/>
  </p:notesMasterIdLst>
  <p:handoutMasterIdLst>
    <p:handoutMasterId r:id="rId34"/>
  </p:handoutMasterIdLst>
  <p:sldIdLst>
    <p:sldId id="293" r:id="rId2"/>
    <p:sldId id="316" r:id="rId3"/>
    <p:sldId id="274" r:id="rId4"/>
    <p:sldId id="314" r:id="rId5"/>
    <p:sldId id="315" r:id="rId6"/>
    <p:sldId id="317" r:id="rId7"/>
    <p:sldId id="318" r:id="rId8"/>
    <p:sldId id="298" r:id="rId9"/>
    <p:sldId id="319" r:id="rId10"/>
    <p:sldId id="320" r:id="rId11"/>
    <p:sldId id="321" r:id="rId12"/>
    <p:sldId id="322" r:id="rId13"/>
    <p:sldId id="323" r:id="rId14"/>
    <p:sldId id="324" r:id="rId15"/>
    <p:sldId id="294" r:id="rId16"/>
    <p:sldId id="325" r:id="rId17"/>
    <p:sldId id="326" r:id="rId18"/>
    <p:sldId id="328" r:id="rId19"/>
    <p:sldId id="327" r:id="rId20"/>
    <p:sldId id="329" r:id="rId21"/>
    <p:sldId id="330" r:id="rId22"/>
    <p:sldId id="307" r:id="rId23"/>
    <p:sldId id="331" r:id="rId24"/>
    <p:sldId id="332" r:id="rId25"/>
    <p:sldId id="333" r:id="rId26"/>
    <p:sldId id="334" r:id="rId27"/>
    <p:sldId id="335" r:id="rId28"/>
    <p:sldId id="336" r:id="rId29"/>
    <p:sldId id="312" r:id="rId30"/>
    <p:sldId id="313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  <a:srgbClr val="1C1C1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625" autoAdjust="0"/>
  </p:normalViewPr>
  <p:slideViewPr>
    <p:cSldViewPr>
      <p:cViewPr varScale="1">
        <p:scale>
          <a:sx n="82" d="100"/>
          <a:sy n="82" d="100"/>
        </p:scale>
        <p:origin x="1502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67D8E-05D5-4DB1-AE99-6A9C7E617402}" type="datetimeFigureOut">
              <a:rPr lang="en-US" smtClean="0"/>
              <a:pPr/>
              <a:t>1/29/2018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3AF0D-920A-4FA4-80EE-755CB6863D24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B466-4927-43F8-9A44-BA9B184DB76E}" type="datetimeFigureOut">
              <a:rPr lang="en-US" smtClean="0"/>
              <a:pPr/>
              <a:t>1/29/2018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FB2A4-2793-49AB-BF98-2F51B391858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155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8060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6899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2128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5173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1623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6820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1008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9875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3124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3909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833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5445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55121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473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70244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0794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22422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7400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87945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30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9216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56511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31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1459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3552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8910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9661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6877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501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5B0E-F720-442B-BCA6-D2E0184716A9}" type="datetime1">
              <a:rPr lang="en-US" smtClean="0"/>
              <a:pPr/>
              <a:t>1/29/2018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2FF-0941-46B3-97CD-1DD08866755F}" type="datetime1">
              <a:rPr lang="en-US" smtClean="0"/>
              <a:pPr/>
              <a:t>1/29/2018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9CA8-9ECC-4DF5-A706-953404DEE9FA}" type="datetime1">
              <a:rPr lang="en-US" smtClean="0"/>
              <a:pPr/>
              <a:t>1/29/2018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BF3B-F046-405D-93C3-9E7EF7C7F24D}" type="datetime1">
              <a:rPr lang="en-US" smtClean="0"/>
              <a:pPr/>
              <a:t>1/29/2018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5401-F94A-4DBA-8E51-73CC5054C9F1}" type="datetime1">
              <a:rPr lang="en-US" smtClean="0"/>
              <a:pPr/>
              <a:t>1/29/2018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F58E-2AAB-4589-B953-E8BE79205669}" type="datetime1">
              <a:rPr lang="en-US" smtClean="0"/>
              <a:pPr/>
              <a:t>1/29/2018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625-D5F4-4EAD-BFE7-6A223958261A}" type="datetime1">
              <a:rPr lang="en-US" smtClean="0"/>
              <a:pPr/>
              <a:t>1/29/2018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E04F-3D77-459B-82CB-FCDE90B4768C}" type="datetime1">
              <a:rPr lang="en-US" smtClean="0"/>
              <a:pPr/>
              <a:t>1/29/2018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D4A24-0C19-4848-84B1-5E39F12F7855}" type="datetime1">
              <a:rPr lang="en-US" smtClean="0"/>
              <a:pPr/>
              <a:t>1/29/2018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EE92-5729-4D9D-9942-777B80A00BE2}" type="datetime1">
              <a:rPr lang="en-US" smtClean="0"/>
              <a:pPr/>
              <a:t>1/29/2018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28D4-EAF7-4AF2-B8D5-6064E874B1E2}" type="datetime1">
              <a:rPr lang="en-US" smtClean="0"/>
              <a:pPr/>
              <a:t>1/29/2018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5CF69-D64E-4D91-9577-547323700753}" type="datetime1">
              <a:rPr lang="en-US" smtClean="0"/>
              <a:pPr/>
              <a:t>1/29/2018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push dir="u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video" Target="../media/media1.mp4"/><Relationship Id="rId7" Type="http://schemas.microsoft.com/office/2007/relationships/hdphoto" Target="../media/hdphoto2.wdp"/><Relationship Id="rId2" Type="http://schemas.microsoft.com/office/2007/relationships/media" Target="../media/media1.mp4"/><Relationship Id="rId1" Type="http://schemas.openxmlformats.org/officeDocument/2006/relationships/tags" Target="../tags/tag2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6" Type="http://schemas.openxmlformats.org/officeDocument/2006/relationships/image" Target="../media/image19.gif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3C51D8-03ED-4481-822F-ADED2188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E89A0EB0-B85E-4D8B-B8FF-F8FD34FCF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816DAE-254D-4317-A805-485898D87A01}"/>
              </a:ext>
            </a:extLst>
          </p:cNvPr>
          <p:cNvSpPr/>
          <p:nvPr/>
        </p:nvSpPr>
        <p:spPr>
          <a:xfrm>
            <a:off x="-1" y="45798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9600" spc="3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TRIVIA</a:t>
            </a:r>
            <a:r>
              <a:rPr lang="en-AU" sz="9600" spc="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 </a:t>
            </a:r>
            <a:r>
              <a:rPr lang="en-AU" sz="96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NIGHT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9A66D-43D2-4569-B20F-F671F7325D5B}"/>
              </a:ext>
            </a:extLst>
          </p:cNvPr>
          <p:cNvSpPr txBox="1"/>
          <p:nvPr/>
        </p:nvSpPr>
        <p:spPr>
          <a:xfrm>
            <a:off x="1681515" y="2154179"/>
            <a:ext cx="5780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latin typeface="Bernard MT Condensed" pitchFamily="18" charset="0"/>
              </a:rPr>
              <a:t>Get your answer sheet from the host to join in.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54A86B-BC9E-423A-BF99-539CF531B0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103280"/>
            <a:ext cx="2599928" cy="60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3070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15870" y="1484784"/>
            <a:ext cx="8300545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3) Which city is the capital of Fiji?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08520" y="-14422"/>
            <a:ext cx="9361040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2.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969288" y="4049456"/>
            <a:ext cx="817471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4) How many muscles are there in your fingers?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6069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15870" y="1484784"/>
            <a:ext cx="8300545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5) Never Say Never is a 2011 American concert film centering on which pop singer?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08520" y="-14422"/>
            <a:ext cx="9361040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2.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969288" y="4049456"/>
            <a:ext cx="817471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6) Which unit of measurement is used to measure the height of a horse?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9365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15870" y="1484784"/>
            <a:ext cx="8300545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7) On 16 December 1971, East Pakistan was liberated from Pakistan and is now known internationally as what?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08520" y="-14422"/>
            <a:ext cx="9361040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2.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969288" y="4049456"/>
            <a:ext cx="817471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8) What piece of military weaponry gets its name from the Ancient Greek word for “To hurl”?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1215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15870" y="1484784"/>
            <a:ext cx="8300545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9) What is the name of the tiny, independent landlocked country situated between France and Spain in the Pyrenees mountains?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08520" y="-14422"/>
            <a:ext cx="9361040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2.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969288" y="4049456"/>
            <a:ext cx="817471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10) In what year was the original movie 'The Hunger Games' released?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7707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15870" y="1484784"/>
            <a:ext cx="8300545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11) What popular app’s mascot is named “</a:t>
            </a:r>
            <a:r>
              <a:rPr lang="en-US" sz="3200" dirty="0" err="1"/>
              <a:t>Ghostface</a:t>
            </a:r>
            <a:r>
              <a:rPr lang="en-US" sz="3200" dirty="0"/>
              <a:t> </a:t>
            </a:r>
            <a:r>
              <a:rPr lang="en-US" sz="3200" dirty="0" err="1"/>
              <a:t>Chillah</a:t>
            </a:r>
            <a:r>
              <a:rPr lang="en-US" sz="3200" dirty="0"/>
              <a:t>” in honor of Wu-Tang Clan rapper </a:t>
            </a:r>
            <a:r>
              <a:rPr lang="en-US" sz="3200" dirty="0" err="1"/>
              <a:t>Ghostface</a:t>
            </a:r>
            <a:r>
              <a:rPr lang="en-US" sz="3200" dirty="0"/>
              <a:t> </a:t>
            </a:r>
            <a:r>
              <a:rPr lang="en-US" sz="3200" dirty="0" err="1"/>
              <a:t>Killah</a:t>
            </a:r>
            <a:r>
              <a:rPr lang="en-US" sz="3200" dirty="0"/>
              <a:t>?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08520" y="-14422"/>
            <a:ext cx="9361040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2.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969288" y="4049456"/>
            <a:ext cx="817471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12) Which Asian country was formally known as Siam?</a:t>
            </a:r>
            <a:endParaRPr lang="en-AU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927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9" y="12924"/>
            <a:ext cx="9157289" cy="694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44524" y="-7611"/>
            <a:ext cx="9433048" cy="857260"/>
          </a:xfrm>
          <a:prstGeom prst="roundRect">
            <a:avLst/>
          </a:prstGeom>
          <a:solidFill>
            <a:schemeClr val="accent5">
              <a:lumMod val="50000"/>
              <a:alpha val="65882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spc="300" dirty="0">
                <a:solidFill>
                  <a:schemeClr val="bg1"/>
                </a:solidFill>
                <a:latin typeface="AlternateGothic2 BT" panose="020B0608020202050204" pitchFamily="34" charset="0"/>
              </a:rPr>
              <a:t>When they were young.</a:t>
            </a:r>
            <a:endParaRPr lang="en-AU" sz="3200" b="1" spc="300" dirty="0">
              <a:solidFill>
                <a:schemeClr val="accent6">
                  <a:lumMod val="75000"/>
                </a:schemeClr>
              </a:solidFill>
              <a:latin typeface="AlternateGothic2 BT" panose="020B060802020205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9BEDE19-667C-4CBD-B365-F5C832BB0033}"/>
              </a:ext>
            </a:extLst>
          </p:cNvPr>
          <p:cNvCxnSpPr/>
          <p:nvPr/>
        </p:nvCxnSpPr>
        <p:spPr>
          <a:xfrm>
            <a:off x="174107" y="1123156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F7B150B-5582-44DE-B3B8-485813C7EBB6}"/>
              </a:ext>
            </a:extLst>
          </p:cNvPr>
          <p:cNvSpPr txBox="1"/>
          <p:nvPr/>
        </p:nvSpPr>
        <p:spPr>
          <a:xfrm>
            <a:off x="199259" y="3429000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1.__________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9C2AAB-481C-4C87-B420-8B1961CDDC55}"/>
              </a:ext>
            </a:extLst>
          </p:cNvPr>
          <p:cNvSpPr txBox="1"/>
          <p:nvPr/>
        </p:nvSpPr>
        <p:spPr>
          <a:xfrm>
            <a:off x="1985209" y="3429000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2.__________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1A29B8-7817-4C44-9A94-2D8448D3EC8C}"/>
              </a:ext>
            </a:extLst>
          </p:cNvPr>
          <p:cNvSpPr txBox="1"/>
          <p:nvPr/>
        </p:nvSpPr>
        <p:spPr>
          <a:xfrm>
            <a:off x="5557109" y="3430463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4.__________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AA12BA-28B1-4A26-B4B4-7406913D78A6}"/>
              </a:ext>
            </a:extLst>
          </p:cNvPr>
          <p:cNvSpPr txBox="1"/>
          <p:nvPr/>
        </p:nvSpPr>
        <p:spPr>
          <a:xfrm>
            <a:off x="7343059" y="3429000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5.__________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26270AF-BBE2-4EA5-ACD3-3373BF00824A}"/>
              </a:ext>
            </a:extLst>
          </p:cNvPr>
          <p:cNvSpPr txBox="1"/>
          <p:nvPr/>
        </p:nvSpPr>
        <p:spPr>
          <a:xfrm>
            <a:off x="199259" y="6156012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6.__________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DF9016-039A-4E40-B088-4482FEA15A2E}"/>
              </a:ext>
            </a:extLst>
          </p:cNvPr>
          <p:cNvSpPr txBox="1"/>
          <p:nvPr/>
        </p:nvSpPr>
        <p:spPr>
          <a:xfrm>
            <a:off x="1967349" y="6156012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7.__________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794196E-EF74-4991-A513-31DF5C88D39C}"/>
              </a:ext>
            </a:extLst>
          </p:cNvPr>
          <p:cNvSpPr txBox="1"/>
          <p:nvPr/>
        </p:nvSpPr>
        <p:spPr>
          <a:xfrm>
            <a:off x="3735439" y="6156012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8.__________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8891B7F-5DE9-4FF8-BCD4-20C5B3E413DF}"/>
              </a:ext>
            </a:extLst>
          </p:cNvPr>
          <p:cNvSpPr txBox="1"/>
          <p:nvPr/>
        </p:nvSpPr>
        <p:spPr>
          <a:xfrm>
            <a:off x="5503529" y="6156012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9.__________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612FF3-D5A8-4686-9032-6569C0AA0081}"/>
              </a:ext>
            </a:extLst>
          </p:cNvPr>
          <p:cNvSpPr txBox="1"/>
          <p:nvPr/>
        </p:nvSpPr>
        <p:spPr>
          <a:xfrm>
            <a:off x="7271621" y="6156012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10._________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A63E022-F573-4D7F-B4E8-DB5CDE8633B8}"/>
              </a:ext>
            </a:extLst>
          </p:cNvPr>
          <p:cNvSpPr txBox="1"/>
          <p:nvPr/>
        </p:nvSpPr>
        <p:spPr>
          <a:xfrm>
            <a:off x="3765773" y="3434804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3.__________</a:t>
            </a:r>
          </a:p>
        </p:txBody>
      </p:sp>
      <p:pic>
        <p:nvPicPr>
          <p:cNvPr id="58" name="Picture 4" descr="https://s-media-cache-ak0.pinimg.com/236x/e7/19/8b/e7198b9603d80739bad2ce72469d51d8.jpg">
            <a:extLst>
              <a:ext uri="{FF2B5EF4-FFF2-40B4-BE49-F238E27FC236}">
                <a16:creationId xmlns:a16="http://schemas.microsoft.com/office/drawing/2014/main" id="{3CB9D949-D6A0-4D66-8031-8DC8C53BB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7057" y="1336527"/>
            <a:ext cx="1612800" cy="1880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9" name="Picture 6" descr="http://static2.therichestimages.com/cdn/300/400/90/cw/wp-content/uploads/tumblr_mdzk1zf99W1rlif9vo1_400.jpg">
            <a:extLst>
              <a:ext uri="{FF2B5EF4-FFF2-40B4-BE49-F238E27FC236}">
                <a16:creationId xmlns:a16="http://schemas.microsoft.com/office/drawing/2014/main" id="{E7566C5C-22F3-4CA6-BA2F-DA405C833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49204" y="1333069"/>
            <a:ext cx="1612800" cy="1876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48" name="Picture 24" descr="Image result for celebrities when they were young">
            <a:extLst>
              <a:ext uri="{FF2B5EF4-FFF2-40B4-BE49-F238E27FC236}">
                <a16:creationId xmlns:a16="http://schemas.microsoft.com/office/drawing/2014/main" id="{6EC2CAD2-4F10-4D82-80D8-F04F7B40D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350" y="1329181"/>
            <a:ext cx="1612802" cy="1887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images.sobadsogood.com/when-22-celebrities-were-young/2.jpg">
            <a:extLst>
              <a:ext uri="{FF2B5EF4-FFF2-40B4-BE49-F238E27FC236}">
                <a16:creationId xmlns:a16="http://schemas.microsoft.com/office/drawing/2014/main" id="{6ADC6713-6B45-4BBD-90AF-FF228270A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56" y="1333068"/>
            <a:ext cx="1612454" cy="1873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images.sobadsogood.com/when-22-celebrities-were-young/4.jpg">
            <a:extLst>
              <a:ext uri="{FF2B5EF4-FFF2-40B4-BE49-F238E27FC236}">
                <a16:creationId xmlns:a16="http://schemas.microsoft.com/office/drawing/2014/main" id="{6EB8F508-273C-4FD1-B11F-111FF7C03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129" y="4013957"/>
            <a:ext cx="1612454" cy="187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images.sobadsogood.com/when-22-celebrities-were-young/14.jpg">
            <a:extLst>
              <a:ext uri="{FF2B5EF4-FFF2-40B4-BE49-F238E27FC236}">
                <a16:creationId xmlns:a16="http://schemas.microsoft.com/office/drawing/2014/main" id="{AE0B763A-C124-4CAA-ACB9-B61956661C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2" r="5260"/>
          <a:stretch/>
        </p:blipFill>
        <p:spPr bwMode="auto">
          <a:xfrm>
            <a:off x="224907" y="4008911"/>
            <a:ext cx="1612803" cy="1868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elebrities-when-they-were-young-8">
            <a:extLst>
              <a:ext uri="{FF2B5EF4-FFF2-40B4-BE49-F238E27FC236}">
                <a16:creationId xmlns:a16="http://schemas.microsoft.com/office/drawing/2014/main" id="{C9697A36-FB7D-46A3-A75B-913FCF910E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9" r="23759"/>
          <a:stretch/>
        </p:blipFill>
        <p:spPr bwMode="auto">
          <a:xfrm>
            <a:off x="1988816" y="4013957"/>
            <a:ext cx="1612803" cy="1863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celebrities-when-they-were-young-25">
            <a:extLst>
              <a:ext uri="{FF2B5EF4-FFF2-40B4-BE49-F238E27FC236}">
                <a16:creationId xmlns:a16="http://schemas.microsoft.com/office/drawing/2014/main" id="{38665E94-9E97-4C43-8B64-3DE97AF30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725" y="4013957"/>
            <a:ext cx="1612298" cy="1863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elebrities-when-they-were-young-22-2">
            <a:extLst>
              <a:ext uri="{FF2B5EF4-FFF2-40B4-BE49-F238E27FC236}">
                <a16:creationId xmlns:a16="http://schemas.microsoft.com/office/drawing/2014/main" id="{20E87615-4CB8-4F57-AF74-64A512C27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1" t="1152" r="12707" b="21224"/>
          <a:stretch/>
        </p:blipFill>
        <p:spPr bwMode="auto">
          <a:xfrm>
            <a:off x="7273498" y="1336527"/>
            <a:ext cx="1611981" cy="1887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celebrities-when-they-were-young-17">
            <a:extLst>
              <a:ext uri="{FF2B5EF4-FFF2-40B4-BE49-F238E27FC236}">
                <a16:creationId xmlns:a16="http://schemas.microsoft.com/office/drawing/2014/main" id="{F8002068-4141-49F4-A3CB-D8A28F872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90" y="4013957"/>
            <a:ext cx="1604385" cy="187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265823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15870" y="1484784"/>
            <a:ext cx="8300545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1)  What famous actor has played the superhero roles of both Storm &amp; </a:t>
            </a:r>
            <a:r>
              <a:rPr lang="en-US" sz="3600" dirty="0" err="1"/>
              <a:t>Catwoman</a:t>
            </a:r>
            <a:r>
              <a:rPr lang="en-US" sz="3600" dirty="0"/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08520" y="-14422"/>
            <a:ext cx="9361040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3.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969288" y="4049456"/>
            <a:ext cx="817471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2) What name is given to a currency that a government has declared to be legal tender, but it is not backed by a physical commodity?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597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15870" y="1484784"/>
            <a:ext cx="8300545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3) Who was the founder of the Mongol Empire?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08520" y="-14422"/>
            <a:ext cx="9361040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3.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969288" y="4049456"/>
            <a:ext cx="817471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4) What is the largest continent on earth?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332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15870" y="1484784"/>
            <a:ext cx="8300545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5) Monotremes are mammals that do what?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08520" y="-14422"/>
            <a:ext cx="9361040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3.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969288" y="4049456"/>
            <a:ext cx="817471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6) The French school and the Balanchine method are just two methods of instruction for what style of dance?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9701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15870" y="1484784"/>
            <a:ext cx="8300545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7) Ingvar Kamprad, the founder of which Swedish global company has died last week aged 91?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08520" y="-14422"/>
            <a:ext cx="9361040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3.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969288" y="4049456"/>
            <a:ext cx="817471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8) What’s the name of the island where the movie The Beach was filmed?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4749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0" y="1484784"/>
            <a:ext cx="8300545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1) Billie Joe Armstrong is the lead singer of which band?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08520" y="-14422"/>
            <a:ext cx="9361040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1.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969288" y="4049456"/>
            <a:ext cx="817471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2) What bodily organ stores bile after it is produced by the liver?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7813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0" y="1484784"/>
            <a:ext cx="8300545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9) In what country did Roger Federer take his 20th Grand Slam win last week?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08520" y="-14422"/>
            <a:ext cx="9361040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3.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969288" y="4049456"/>
            <a:ext cx="817471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10) How many lakes make up the Great Lakes of North America?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1935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15870" y="1484784"/>
            <a:ext cx="8300545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11) True or false: UK Prime Minister Theresa May has appointed a minister for loneliness?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08520" y="-14422"/>
            <a:ext cx="9361040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3.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969288" y="4049456"/>
            <a:ext cx="817471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12) Roger Federer won his 20th grand slam title by defeating who in a five-set thriller in the Australian Open?</a:t>
            </a:r>
            <a:endParaRPr lang="en-AU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5709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08520" y="-14422"/>
            <a:ext cx="9361040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Name the Songs &amp; Artists.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EC996C3-C5DA-4E9D-93B5-87A155BDC853}"/>
              </a:ext>
            </a:extLst>
          </p:cNvPr>
          <p:cNvSpPr/>
          <p:nvPr/>
        </p:nvSpPr>
        <p:spPr>
          <a:xfrm>
            <a:off x="-15429" y="6114554"/>
            <a:ext cx="9361040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000" b="1" spc="300" dirty="0">
              <a:solidFill>
                <a:schemeClr val="accent6">
                  <a:lumMod val="75000"/>
                </a:schemeClr>
              </a:solidFill>
              <a:latin typeface="AlternateGothic2 BT" panose="020B0608020202050204" pitchFamily="34" charset="0"/>
            </a:endParaRPr>
          </a:p>
        </p:txBody>
      </p:sp>
      <p:pic>
        <p:nvPicPr>
          <p:cNvPr id="11" name="Picture 10" descr="TriviaHead.png">
            <a:extLst>
              <a:ext uri="{FF2B5EF4-FFF2-40B4-BE49-F238E27FC236}">
                <a16:creationId xmlns:a16="http://schemas.microsoft.com/office/drawing/2014/main" id="{25123615-3F55-4DBC-8DB8-3130FEA8C48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14678" y="6215082"/>
            <a:ext cx="2571768" cy="5938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22D6DF-FFD0-4720-B4F7-1779084530FF}"/>
              </a:ext>
            </a:extLst>
          </p:cNvPr>
          <p:cNvSpPr/>
          <p:nvPr/>
        </p:nvSpPr>
        <p:spPr>
          <a:xfrm>
            <a:off x="2979086" y="955977"/>
            <a:ext cx="295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AU" dirty="0">
                <a:latin typeface="Berlin Sans FB Demi" pitchFamily="34" charset="0"/>
              </a:rPr>
              <a:t>(Click picture to play) </a:t>
            </a:r>
          </a:p>
        </p:txBody>
      </p:sp>
      <p:pic>
        <p:nvPicPr>
          <p:cNvPr id="6" name="60_s_hits_music_trivia">
            <a:hlinkClick r:id="" action="ppaction://media"/>
            <a:extLst>
              <a:ext uri="{FF2B5EF4-FFF2-40B4-BE49-F238E27FC236}">
                <a16:creationId xmlns:a16="http://schemas.microsoft.com/office/drawing/2014/main" id="{517E6457-4437-4F17-96EE-1C0325A88C88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96739" y="1672644"/>
            <a:ext cx="6336704" cy="3429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4099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15870" y="1484784"/>
            <a:ext cx="8300545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1) Amy Wong and Professor Farnsworth are characters in which animated TV series?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08520" y="-14422"/>
            <a:ext cx="9361040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4.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969288" y="4049456"/>
            <a:ext cx="817471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2) What major company owns the Dasani brand of bottled water?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7311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15870" y="1484784"/>
            <a:ext cx="8300545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3) The Cheshire Cat is a fictional cat </a:t>
            </a:r>
            <a:r>
              <a:rPr lang="en-US" sz="3200" dirty="0" err="1"/>
              <a:t>popularised</a:t>
            </a:r>
            <a:r>
              <a:rPr lang="en-US" sz="3200" dirty="0"/>
              <a:t> by which movie?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08520" y="-14422"/>
            <a:ext cx="9361040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4.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969288" y="4049456"/>
            <a:ext cx="817471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4) The Kelvin is the primary unit used to measure what in the physical sciences?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8197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15870" y="1484784"/>
            <a:ext cx="8300545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5) Who sang the original song, When Dive’s Cry?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08520" y="-14422"/>
            <a:ext cx="9361040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4.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969288" y="4049456"/>
            <a:ext cx="817471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6) Metro-Goldwyn-Mayer Studios uses what animal in its logo?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2267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15870" y="1484784"/>
            <a:ext cx="8300545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7) What is a female donkey called?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08520" y="-14422"/>
            <a:ext cx="9361040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4.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969288" y="4049456"/>
            <a:ext cx="817471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8) How many bits are there in a byte?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969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27112" y="1484784"/>
            <a:ext cx="8300545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9) In the TV series "Sex And The City", which of the girls is first to get married?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08520" y="-14422"/>
            <a:ext cx="9361040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4.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969288" y="4049456"/>
            <a:ext cx="817471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10) Which band recorded the 1978 song, Roxanne?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9593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15870" y="1484784"/>
            <a:ext cx="8300545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11) What was the name of the prehistoric supercontinent that existed during the late Paleozoic and early Mesozoic eras?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08520" y="-14422"/>
            <a:ext cx="9361040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4.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969288" y="4049456"/>
            <a:ext cx="817471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12) Which famous rapper has recently announced he forgot that he had about $9.9 million worth of bitcoin?</a:t>
            </a:r>
            <a:endParaRPr 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4783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736"/>
            <a:ext cx="9144000" cy="61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>
            <a:extLst>
              <a:ext uri="{FF2B5EF4-FFF2-40B4-BE49-F238E27FC236}">
                <a16:creationId xmlns:a16="http://schemas.microsoft.com/office/drawing/2014/main" id="{9FD4832C-8452-4E20-9AC6-F713F575F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31" y="842838"/>
            <a:ext cx="9144000" cy="601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08520" y="-14422"/>
            <a:ext cx="9361040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Jackpot Question!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21FD61-AC99-42BF-8E99-F7E18FFD1E56}"/>
              </a:ext>
            </a:extLst>
          </p:cNvPr>
          <p:cNvSpPr txBox="1"/>
          <p:nvPr/>
        </p:nvSpPr>
        <p:spPr>
          <a:xfrm>
            <a:off x="-16431" y="5414997"/>
            <a:ext cx="9144000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Q) What is the name of the Mexican General who held a state funeral for his amputated leg?</a:t>
            </a:r>
            <a:endParaRPr lang="en-AU" sz="8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0355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0" y="1366910"/>
            <a:ext cx="8300545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3) In the visible light spectrum what color appears between yellow and blue?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08520" y="-14422"/>
            <a:ext cx="9361040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1.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969288" y="4112339"/>
            <a:ext cx="817471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4) In what year was the first ever Woodstock festival held in Bethel, White Lake, New York? 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0" y="1412776"/>
            <a:ext cx="8174712" cy="1198213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1) Who said, 'Let us be thankful for the fools. But for them, the rest of us could not succeed'?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08520" y="-14422"/>
            <a:ext cx="9361040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TIE BREAKERs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969288" y="3270687"/>
            <a:ext cx="8174712" cy="1198213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2) What are female ferrets called?</a:t>
            </a:r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562204CB-7605-4425-AFF3-F40B4FC9003E}"/>
              </a:ext>
            </a:extLst>
          </p:cNvPr>
          <p:cNvSpPr/>
          <p:nvPr/>
        </p:nvSpPr>
        <p:spPr>
          <a:xfrm>
            <a:off x="0" y="5128598"/>
            <a:ext cx="8174712" cy="1198213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3) What year was The Offspring song - Pretty Fly (For a White Guy) released?</a:t>
            </a:r>
            <a:endParaRPr lang="en-A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075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1CD2271A-5CF9-43F5-86A5-CFD38772F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13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5439CD4-936A-4FC8-A612-26742A7A02FC}"/>
              </a:ext>
            </a:extLst>
          </p:cNvPr>
          <p:cNvSpPr/>
          <p:nvPr/>
        </p:nvSpPr>
        <p:spPr>
          <a:xfrm>
            <a:off x="1187624" y="4221088"/>
            <a:ext cx="720080" cy="10081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66562" name="Picture 2" descr="http://misroom2.wikispaces.com/file/view/dot_waving_ha.gif/202245480/172x159/dot_waving_ha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3614757"/>
            <a:ext cx="2971800" cy="2743201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2198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TriviaHea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4" y="6215082"/>
            <a:ext cx="2357454" cy="544364"/>
          </a:xfrm>
          <a:prstGeom prst="rect">
            <a:avLst/>
          </a:prstGeom>
        </p:spPr>
      </p:pic>
      <p:sp>
        <p:nvSpPr>
          <p:cNvPr id="13" name="TextBox 11"/>
          <p:cNvSpPr txBox="1"/>
          <p:nvPr/>
        </p:nvSpPr>
        <p:spPr>
          <a:xfrm>
            <a:off x="0" y="28572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Thanks for playing!</a:t>
            </a:r>
            <a:endParaRPr lang="en-AU" sz="6000" b="1" spc="300" dirty="0">
              <a:latin typeface="Cooper Black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0248" y="1587875"/>
            <a:ext cx="5072066" cy="156966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4800" spc="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Book now for next week! 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15870" y="1484784"/>
            <a:ext cx="8300545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5) What is the name of Fred and Wilma's daughter in The Flintstones?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08520" y="-14422"/>
            <a:ext cx="9361040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1.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969288" y="4049456"/>
            <a:ext cx="817471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6) You have probably sung this song every time you ordered a Pina Colada, "If you like Pina Coladas, and getting caught in the rain? But do you know who sings it?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9345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0" y="1484784"/>
            <a:ext cx="8300545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7) Slalom, downhill, and cross-country are all competitive disciplines in which sport?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08520" y="-14422"/>
            <a:ext cx="9361040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1.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969288" y="4049456"/>
            <a:ext cx="817471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8) What is the name of the football stadium in Green Bay, Wisconsin, that is the home of the city's NFL team, the Packers?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1475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15870" y="1484784"/>
            <a:ext cx="8300545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9) What type of animal is a Booby?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08520" y="-14422"/>
            <a:ext cx="9361040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1.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969288" y="4049456"/>
            <a:ext cx="817471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10) The Seychelles is an archipelago of many islands located in which ocean?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506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15870" y="1484784"/>
            <a:ext cx="8300545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11) Who was responsible for killing Harry Potters parents?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08520" y="-14422"/>
            <a:ext cx="9361040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1.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969288" y="4049456"/>
            <a:ext cx="817471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12) Who created the </a:t>
            </a:r>
            <a:r>
              <a:rPr lang="en-US" sz="3200" dirty="0" err="1"/>
              <a:t>Mr</a:t>
            </a:r>
            <a:r>
              <a:rPr lang="en-US" sz="3200" dirty="0"/>
              <a:t> Men and Little Miss series?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0054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he Seychelles">
            <a:extLst>
              <a:ext uri="{FF2B5EF4-FFF2-40B4-BE49-F238E27FC236}">
                <a16:creationId xmlns:a16="http://schemas.microsoft.com/office/drawing/2014/main" id="{A7BD9C07-D1BF-4803-BDBC-3E90469EA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4704"/>
            <a:ext cx="914400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6E3C72-43A9-42D9-98CF-C69DBABF65AC}"/>
              </a:ext>
            </a:extLst>
          </p:cNvPr>
          <p:cNvSpPr/>
          <p:nvPr/>
        </p:nvSpPr>
        <p:spPr>
          <a:xfrm>
            <a:off x="0" y="5257587"/>
            <a:ext cx="9144000" cy="132343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Q)  How many islands make up The Seychelles?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08520" y="-14422"/>
            <a:ext cx="9361040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BONUS QUESTION.</a:t>
            </a:r>
            <a:endParaRPr lang="en-AU" sz="4000" b="1" spc="300" dirty="0">
              <a:latin typeface="Cooper Black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45334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15870" y="1484784"/>
            <a:ext cx="8300545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1) Who preceded Ronald Reagan  as President of the USA?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08520" y="-14422"/>
            <a:ext cx="9361040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2.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969288" y="4049456"/>
            <a:ext cx="817471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2) Does acid reduce or add to the pH level of water?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558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203644</TotalTime>
  <Words>1032</Words>
  <Application>Microsoft Office PowerPoint</Application>
  <PresentationFormat>On-screen Show (4:3)</PresentationFormat>
  <Paragraphs>127</Paragraphs>
  <Slides>31</Slides>
  <Notes>30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AlternateGothic2 BT</vt:lpstr>
      <vt:lpstr>Arial</vt:lpstr>
      <vt:lpstr>Berlin Sans FB Demi</vt:lpstr>
      <vt:lpstr>Bernard MT Condensed</vt:lpstr>
      <vt:lpstr>Britannic Bold</vt:lpstr>
      <vt:lpstr>Calibri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Office07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Elsley</dc:creator>
  <cp:lastModifiedBy>John Elsley</cp:lastModifiedBy>
  <cp:revision>708</cp:revision>
  <dcterms:created xsi:type="dcterms:W3CDTF">2015-05-02T04:40:28Z</dcterms:created>
  <dcterms:modified xsi:type="dcterms:W3CDTF">2018-01-29T00:24:54Z</dcterms:modified>
</cp:coreProperties>
</file>